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2" r:id="rId6"/>
    <p:sldId id="263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ainbow-Frame-Aircraft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857232"/>
            <a:ext cx="4974375" cy="34163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«Чудесный</a:t>
            </a:r>
          </a:p>
          <a:p>
            <a:pPr algn="ctr"/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флексагон»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4334232"/>
            <a:ext cx="4500594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 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«Родничок»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Родионова И.В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проекта состоит в том, чтобы углублять образовательную область «Познавательное развитие» за счет постановки новой задачи для старших дошкольников посредством инновационной технологии 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формирование интеллектуальных способностей детей старшего дошкольного возраста на основе развивающего материала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Познакомить детей с развивающим материалом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Способствовать развитию интеллектуальных способностей, образных форм познания (восприятия, памяти, воображения, мышления).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Формировать и совершенствовать мелкую моторику кисти и пальцев рук, развивать глазомер.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Учить детей помогать, оказывать поддержку в работе, проявлять интерес к выполненному заданию.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Расширить представления родителей о развивающем материале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35782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старшего дошкольного возраста и их родители.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5016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долгосрочный.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68000" cy="687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7715304" cy="581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Описание проекта: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Развитие интеллектуальных способностей детей дошкольного возраста  являются актуальной проблемой современного дошкольного образования и   имеет особое значение для подготовки детей к школьному обучению. Ведь  важно не только какими знаниями владеет ребенок ко времени поступления  в школу, а готов ли он к получению новых знаний, умеет ли рассуждать,  фантазировать, делать самостоятельные выводы, строить замыслы  сочинений, рисунков, конструкций.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Многоплановый развивающий характер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интересная геометрическая игрушка 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«гнущийся многоугольник».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его основе лежат сенсорные эталоны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способствуют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развитию мелкой моторики, пространственного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воображения, памяти, внимания, терпения,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специально продуманной раскраске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активизируют формирование представлений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всем образовательным областям для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дошкольников.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D7C6B82-1C19-4732-8FF2-9B26188E3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6" r="9411"/>
          <a:stretch>
            <a:fillRect/>
          </a:stretch>
        </p:blipFill>
        <p:spPr>
          <a:xfrm>
            <a:off x="5500694" y="2857496"/>
            <a:ext cx="3071834" cy="29890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00" y="0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334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флексагонов: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81E78D4-0ECF-4EEE-B722-284144208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38" y="1843298"/>
            <a:ext cx="3888000" cy="29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1142A8F-98B9-4706-893F-31EA84EC6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8876" y="1843298"/>
            <a:ext cx="3888000" cy="291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1651E02-F6A1-414A-91CD-888A4C668F15}"/>
              </a:ext>
            </a:extLst>
          </p:cNvPr>
          <p:cNvSpPr txBox="1"/>
          <p:nvPr/>
        </p:nvSpPr>
        <p:spPr>
          <a:xfrm>
            <a:off x="1714480" y="5286388"/>
            <a:ext cx="5500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Тригексафлексагон</a:t>
            </a:r>
            <a:r>
              <a:rPr lang="ru-RU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три» - число поверхностей,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0" i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- число углов.</a:t>
            </a:r>
            <a:endParaRPr lang="en-US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Open Sans"/>
              </a:rPr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00" y="-18000"/>
            <a:ext cx="9168000" cy="6876000"/>
          </a:xfrm>
          <a:prstGeom prst="rect">
            <a:avLst/>
          </a:prstGeom>
        </p:spPr>
      </p:pic>
      <p:pic>
        <p:nvPicPr>
          <p:cNvPr id="3" name="Рисунок 2" descr="20201126_165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43190" y="1628984"/>
            <a:ext cx="3888000" cy="2916000"/>
          </a:xfrm>
          <a:prstGeom prst="rect">
            <a:avLst/>
          </a:prstGeom>
        </p:spPr>
      </p:pic>
      <p:pic>
        <p:nvPicPr>
          <p:cNvPr id="4" name="Рисунок 3" descr="20201126_165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46728" y="1628984"/>
            <a:ext cx="3888000" cy="29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4546" y="5357826"/>
            <a:ext cx="459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Флексор 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вращающееся кольцо тетраэдров.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pic>
        <p:nvPicPr>
          <p:cNvPr id="3" name="Рисунок 2" descr="20201126_165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6232" y="1700422"/>
            <a:ext cx="3888000" cy="2916000"/>
          </a:xfrm>
          <a:prstGeom prst="rect">
            <a:avLst/>
          </a:prstGeom>
        </p:spPr>
      </p:pic>
      <p:pic>
        <p:nvPicPr>
          <p:cNvPr id="4" name="Рисунок 3" descr="20201126_1658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86066" y="1700422"/>
            <a:ext cx="3888000" cy="29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528638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Тетрафлексагон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дети старшего дошкольного возраста могут сделать сами.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pic>
        <p:nvPicPr>
          <p:cNvPr id="3" name="Рисунок 2" descr="20201126_165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18166" y="1486108"/>
            <a:ext cx="3888000" cy="2916000"/>
          </a:xfrm>
          <a:prstGeom prst="rect">
            <a:avLst/>
          </a:prstGeom>
        </p:spPr>
      </p:pic>
      <p:pic>
        <p:nvPicPr>
          <p:cNvPr id="4" name="Рисунок 3" descr="20201126_165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50628" y="1486108"/>
            <a:ext cx="3888000" cy="291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имеет три поверхности и поэтому называется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тритетрафлексагоном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000" cy="687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1357298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интерес к овладению процесса изготовления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уголка дидактических игр.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детьми умением классифицировать, обобщать, моделировать.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отражает в речи представления о разнообразных свойствах и качествах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флексагона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форма, цвет (оттенки цвета), размер, пространственное расположение, способы использования, способы изменения.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мелкой моторики пальцев рук, развитие глазомера.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в реализации проекта.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nfql7HrzZ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3643314"/>
            <a:ext cx="2031964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926" y="785794"/>
            <a:ext cx="452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191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63</cp:revision>
  <dcterms:created xsi:type="dcterms:W3CDTF">2020-11-24T15:53:08Z</dcterms:created>
  <dcterms:modified xsi:type="dcterms:W3CDTF">2020-11-28T09:16:22Z</dcterms:modified>
</cp:coreProperties>
</file>